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28D5B-B608-4294-9B51-B8E8CB96D32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B023-C3E1-4BA2-BAAC-DA2AE765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894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28D5B-B608-4294-9B51-B8E8CB96D32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B023-C3E1-4BA2-BAAC-DA2AE765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73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28D5B-B608-4294-9B51-B8E8CB96D32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B023-C3E1-4BA2-BAAC-DA2AE765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014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28D5B-B608-4294-9B51-B8E8CB96D32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B023-C3E1-4BA2-BAAC-DA2AE765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242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28D5B-B608-4294-9B51-B8E8CB96D32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B023-C3E1-4BA2-BAAC-DA2AE765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583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28D5B-B608-4294-9B51-B8E8CB96D32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B023-C3E1-4BA2-BAAC-DA2AE765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302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28D5B-B608-4294-9B51-B8E8CB96D32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B023-C3E1-4BA2-BAAC-DA2AE765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296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28D5B-B608-4294-9B51-B8E8CB96D32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B023-C3E1-4BA2-BAAC-DA2AE765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600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28D5B-B608-4294-9B51-B8E8CB96D32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B023-C3E1-4BA2-BAAC-DA2AE765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755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28D5B-B608-4294-9B51-B8E8CB96D32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B023-C3E1-4BA2-BAAC-DA2AE765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354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28D5B-B608-4294-9B51-B8E8CB96D32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B023-C3E1-4BA2-BAAC-DA2AE765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944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28D5B-B608-4294-9B51-B8E8CB96D324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CB023-C3E1-4BA2-BAAC-DA2AE765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99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ASSIGNMENTS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HITAYEZU Jean Bosco Henri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651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Cleft lip or cleft </a:t>
            </a:r>
            <a:r>
              <a:rPr lang="en-US" b="1" dirty="0" smtClean="0"/>
              <a:t>palate: </a:t>
            </a:r>
          </a:p>
          <a:p>
            <a:r>
              <a:rPr lang="en-US" dirty="0" smtClean="0"/>
              <a:t>Definition</a:t>
            </a:r>
          </a:p>
          <a:p>
            <a:r>
              <a:rPr lang="en-US" dirty="0" smtClean="0"/>
              <a:t>Prevalence </a:t>
            </a:r>
          </a:p>
          <a:p>
            <a:r>
              <a:rPr lang="en-US" dirty="0" smtClean="0"/>
              <a:t>Causes</a:t>
            </a:r>
          </a:p>
          <a:p>
            <a:r>
              <a:rPr lang="en-US" dirty="0" smtClean="0"/>
              <a:t>Pathophysiology </a:t>
            </a:r>
          </a:p>
          <a:p>
            <a:r>
              <a:rPr lang="en-US" dirty="0" smtClean="0"/>
              <a:t>Clinical features</a:t>
            </a:r>
          </a:p>
          <a:p>
            <a:r>
              <a:rPr lang="en-US" dirty="0" smtClean="0"/>
              <a:t>Management </a:t>
            </a:r>
          </a:p>
          <a:p>
            <a:r>
              <a:rPr lang="en-US" dirty="0" smtClean="0"/>
              <a:t>Prevention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28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Neural tube </a:t>
            </a:r>
            <a:r>
              <a:rPr lang="en-US" b="1" dirty="0" smtClean="0"/>
              <a:t>defects</a:t>
            </a:r>
          </a:p>
          <a:p>
            <a:r>
              <a:rPr lang="en-US" dirty="0" smtClean="0"/>
              <a:t>Definition</a:t>
            </a:r>
          </a:p>
          <a:p>
            <a:r>
              <a:rPr lang="en-US" dirty="0" smtClean="0"/>
              <a:t>Types</a:t>
            </a:r>
            <a:endParaRPr lang="en-US" dirty="0" smtClean="0"/>
          </a:p>
          <a:p>
            <a:r>
              <a:rPr lang="en-US" dirty="0" smtClean="0"/>
              <a:t>Prevalence </a:t>
            </a:r>
          </a:p>
          <a:p>
            <a:r>
              <a:rPr lang="en-US" dirty="0" smtClean="0"/>
              <a:t>Causes</a:t>
            </a:r>
          </a:p>
          <a:p>
            <a:r>
              <a:rPr lang="en-US" dirty="0" smtClean="0"/>
              <a:t>Pathophysiology </a:t>
            </a:r>
          </a:p>
          <a:p>
            <a:r>
              <a:rPr lang="en-US" dirty="0" smtClean="0"/>
              <a:t>Clinical features</a:t>
            </a:r>
          </a:p>
          <a:p>
            <a:r>
              <a:rPr lang="en-US" dirty="0" smtClean="0"/>
              <a:t>Management </a:t>
            </a:r>
          </a:p>
          <a:p>
            <a:r>
              <a:rPr lang="en-US" dirty="0" smtClean="0"/>
              <a:t>Prevention-please include family centered care 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88563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Chromosomal Abnormalities: </a:t>
            </a:r>
          </a:p>
          <a:p>
            <a:r>
              <a:rPr lang="en-US" dirty="0" smtClean="0"/>
              <a:t>Definition</a:t>
            </a:r>
          </a:p>
          <a:p>
            <a:r>
              <a:rPr lang="en-US" dirty="0" smtClean="0"/>
              <a:t>Types </a:t>
            </a:r>
            <a:endParaRPr lang="en-US" dirty="0" smtClean="0"/>
          </a:p>
          <a:p>
            <a:r>
              <a:rPr lang="en-US" dirty="0" smtClean="0"/>
              <a:t>Prevalence </a:t>
            </a:r>
          </a:p>
          <a:p>
            <a:r>
              <a:rPr lang="en-US" dirty="0" smtClean="0"/>
              <a:t>Causes</a:t>
            </a:r>
          </a:p>
          <a:p>
            <a:r>
              <a:rPr lang="en-US" dirty="0" smtClean="0"/>
              <a:t>Pathophysiology </a:t>
            </a:r>
          </a:p>
          <a:p>
            <a:r>
              <a:rPr lang="en-US" dirty="0" smtClean="0"/>
              <a:t>Clinical features</a:t>
            </a:r>
          </a:p>
          <a:p>
            <a:r>
              <a:rPr lang="en-US" dirty="0" smtClean="0"/>
              <a:t>Management </a:t>
            </a:r>
          </a:p>
          <a:p>
            <a:r>
              <a:rPr lang="en-US" dirty="0" smtClean="0"/>
              <a:t>Prevention-please include family centered care 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22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IV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Genitourinary Defects:</a:t>
            </a:r>
          </a:p>
          <a:p>
            <a:r>
              <a:rPr lang="en-US" dirty="0" smtClean="0"/>
              <a:t>Definition</a:t>
            </a:r>
          </a:p>
          <a:p>
            <a:r>
              <a:rPr lang="en-US" dirty="0" smtClean="0"/>
              <a:t>Types </a:t>
            </a:r>
          </a:p>
          <a:p>
            <a:r>
              <a:rPr lang="en-US" dirty="0" smtClean="0"/>
              <a:t>Prevalence </a:t>
            </a:r>
          </a:p>
          <a:p>
            <a:r>
              <a:rPr lang="en-US" dirty="0" smtClean="0"/>
              <a:t>Causes</a:t>
            </a:r>
          </a:p>
          <a:p>
            <a:r>
              <a:rPr lang="en-US" dirty="0" smtClean="0"/>
              <a:t>Pathophysiology </a:t>
            </a:r>
          </a:p>
          <a:p>
            <a:r>
              <a:rPr lang="en-US" dirty="0" smtClean="0"/>
              <a:t>Clinical features</a:t>
            </a:r>
          </a:p>
          <a:p>
            <a:r>
              <a:rPr lang="en-US" dirty="0" smtClean="0"/>
              <a:t>Management </a:t>
            </a:r>
          </a:p>
          <a:p>
            <a:r>
              <a:rPr lang="en-US" dirty="0" smtClean="0"/>
              <a:t>Prevention-please include family centered care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59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GROUP V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Gastrointestinal Defects: </a:t>
            </a:r>
          </a:p>
          <a:p>
            <a:r>
              <a:rPr lang="en-US" dirty="0" smtClean="0"/>
              <a:t>Definition</a:t>
            </a:r>
          </a:p>
          <a:p>
            <a:r>
              <a:rPr lang="en-US" dirty="0" smtClean="0"/>
              <a:t>Types </a:t>
            </a:r>
          </a:p>
          <a:p>
            <a:r>
              <a:rPr lang="en-US" dirty="0" smtClean="0"/>
              <a:t>Prevalence </a:t>
            </a:r>
          </a:p>
          <a:p>
            <a:r>
              <a:rPr lang="en-US" dirty="0" smtClean="0"/>
              <a:t>Causes</a:t>
            </a:r>
          </a:p>
          <a:p>
            <a:r>
              <a:rPr lang="en-US" dirty="0" smtClean="0"/>
              <a:t>Pathophysiology </a:t>
            </a:r>
          </a:p>
          <a:p>
            <a:r>
              <a:rPr lang="en-US" dirty="0" smtClean="0"/>
              <a:t>Clinical features</a:t>
            </a:r>
          </a:p>
          <a:p>
            <a:r>
              <a:rPr lang="en-US" dirty="0" smtClean="0"/>
              <a:t>Management </a:t>
            </a:r>
          </a:p>
          <a:p>
            <a:r>
              <a:rPr lang="en-US" dirty="0" smtClean="0"/>
              <a:t>Prevention-please include family centered care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74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Musculoskeletal Defects: </a:t>
            </a:r>
          </a:p>
          <a:p>
            <a:r>
              <a:rPr lang="en-US" dirty="0" smtClean="0"/>
              <a:t>Definition</a:t>
            </a:r>
          </a:p>
          <a:p>
            <a:r>
              <a:rPr lang="en-US" dirty="0" smtClean="0"/>
              <a:t>Types </a:t>
            </a:r>
          </a:p>
          <a:p>
            <a:r>
              <a:rPr lang="en-US" dirty="0" smtClean="0"/>
              <a:t>Prevalence </a:t>
            </a:r>
          </a:p>
          <a:p>
            <a:r>
              <a:rPr lang="en-US" dirty="0" smtClean="0"/>
              <a:t>Causes</a:t>
            </a:r>
          </a:p>
          <a:p>
            <a:r>
              <a:rPr lang="en-US" dirty="0" smtClean="0"/>
              <a:t>Pathophysiology </a:t>
            </a:r>
          </a:p>
          <a:p>
            <a:r>
              <a:rPr lang="en-US" dirty="0" smtClean="0"/>
              <a:t>Clinical features</a:t>
            </a:r>
          </a:p>
          <a:p>
            <a:r>
              <a:rPr lang="en-US" dirty="0" smtClean="0"/>
              <a:t>Management </a:t>
            </a:r>
          </a:p>
          <a:p>
            <a:r>
              <a:rPr lang="en-US" dirty="0" smtClean="0"/>
              <a:t>Prevention-please include family centered care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79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GROUP VII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Heart Defects: </a:t>
            </a:r>
          </a:p>
          <a:p>
            <a:r>
              <a:rPr lang="en-US" dirty="0" smtClean="0"/>
              <a:t>Definition</a:t>
            </a:r>
          </a:p>
          <a:p>
            <a:r>
              <a:rPr lang="en-US" dirty="0" smtClean="0"/>
              <a:t>Types (</a:t>
            </a:r>
            <a:r>
              <a:rPr lang="en-US" dirty="0" smtClean="0"/>
              <a:t>Patent Ductus Arteriosus (PDA), Ventricular Septal Defect (VSD), Atrial Septal Defect (ASD), Tetralogy of </a:t>
            </a:r>
            <a:r>
              <a:rPr lang="en-US" dirty="0" err="1" smtClean="0"/>
              <a:t>Fallot</a:t>
            </a:r>
            <a:endParaRPr lang="en-US" dirty="0" smtClean="0"/>
          </a:p>
          <a:p>
            <a:r>
              <a:rPr lang="en-US" dirty="0" smtClean="0"/>
              <a:t>Prevalence </a:t>
            </a:r>
          </a:p>
          <a:p>
            <a:r>
              <a:rPr lang="en-US" dirty="0" smtClean="0"/>
              <a:t>Causes</a:t>
            </a:r>
          </a:p>
          <a:p>
            <a:r>
              <a:rPr lang="en-US" dirty="0" smtClean="0"/>
              <a:t>Pathophysiology </a:t>
            </a:r>
          </a:p>
          <a:p>
            <a:r>
              <a:rPr lang="en-US" dirty="0" smtClean="0"/>
              <a:t>Clinical features</a:t>
            </a:r>
          </a:p>
          <a:p>
            <a:r>
              <a:rPr lang="en-US" dirty="0" smtClean="0"/>
              <a:t>Management </a:t>
            </a:r>
          </a:p>
          <a:p>
            <a:r>
              <a:rPr lang="en-US" dirty="0" smtClean="0"/>
              <a:t>Prevention-please include family centered care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30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VIII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Neurological Disorders (Cerebral Palsy, Hydrocephalus)</a:t>
            </a:r>
          </a:p>
          <a:p>
            <a:r>
              <a:rPr lang="en-US" dirty="0" smtClean="0"/>
              <a:t>Definition</a:t>
            </a:r>
          </a:p>
          <a:p>
            <a:r>
              <a:rPr lang="en-US" dirty="0" smtClean="0"/>
              <a:t>Types </a:t>
            </a:r>
          </a:p>
          <a:p>
            <a:r>
              <a:rPr lang="en-US" dirty="0" smtClean="0"/>
              <a:t>Prevalence </a:t>
            </a:r>
          </a:p>
          <a:p>
            <a:r>
              <a:rPr lang="en-US" dirty="0" smtClean="0"/>
              <a:t>Causes</a:t>
            </a:r>
          </a:p>
          <a:p>
            <a:r>
              <a:rPr lang="en-US" dirty="0" smtClean="0"/>
              <a:t>Pathophysiology </a:t>
            </a:r>
          </a:p>
          <a:p>
            <a:r>
              <a:rPr lang="en-US" dirty="0" smtClean="0"/>
              <a:t>Clinical features</a:t>
            </a:r>
          </a:p>
          <a:p>
            <a:r>
              <a:rPr lang="en-US" dirty="0" smtClean="0"/>
              <a:t>Management </a:t>
            </a:r>
          </a:p>
          <a:p>
            <a:r>
              <a:rPr lang="en-US" dirty="0" smtClean="0"/>
              <a:t>Prevention-please include family centered care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27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174</Words>
  <Application>Microsoft Office PowerPoint</Application>
  <PresentationFormat>Widescreen</PresentationFormat>
  <Paragraphs>81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ASSIGNMENTS</vt:lpstr>
      <vt:lpstr>GROUP ONE</vt:lpstr>
      <vt:lpstr>GROUP II</vt:lpstr>
      <vt:lpstr>GROUP III</vt:lpstr>
      <vt:lpstr>GROUP IV</vt:lpstr>
      <vt:lpstr>GROUP V</vt:lpstr>
      <vt:lpstr>GROUP VI</vt:lpstr>
      <vt:lpstr>GROUP VII</vt:lpstr>
      <vt:lpstr>GROUP VIII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ASSIGNMENTS</dc:title>
  <dc:creator>User</dc:creator>
  <cp:lastModifiedBy>User</cp:lastModifiedBy>
  <cp:revision>3</cp:revision>
  <dcterms:created xsi:type="dcterms:W3CDTF">2024-09-17T11:55:40Z</dcterms:created>
  <dcterms:modified xsi:type="dcterms:W3CDTF">2024-09-17T13:06:18Z</dcterms:modified>
</cp:coreProperties>
</file>